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4" r:id="rId9"/>
    <p:sldId id="263" r:id="rId10"/>
    <p:sldId id="266" r:id="rId11"/>
    <p:sldId id="269" r:id="rId12"/>
    <p:sldId id="267" r:id="rId13"/>
    <p:sldId id="262" r:id="rId14"/>
    <p:sldId id="268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0"/>
    <p:restoredTop sz="94715"/>
  </p:normalViewPr>
  <p:slideViewPr>
    <p:cSldViewPr snapToGrid="0" snapToObjects="1">
      <p:cViewPr>
        <p:scale>
          <a:sx n="43" d="100"/>
          <a:sy n="43" d="100"/>
        </p:scale>
        <p:origin x="477" y="-3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48A4C-3E48-4B9D-A09D-2A38B14689AE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B562-2DDA-457A-9AA8-83E7A3C16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9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EF4B-603A-4A0A-9CE8-44B2FB683599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5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085A-750E-4688-954F-365386D3C92E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1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1BDF-A0BF-41B9-9878-152B0685A2AB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F708-1DBE-48C7-9EFB-FA14FEB28793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3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3193-CA60-41FB-BBFF-4B161831A3B7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F8A-341A-4712-973A-9415653DFD78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8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E778-6D94-4856-AED6-421663EA4D3F}" type="datetime1">
              <a:rPr lang="ru-RU" smtClean="0"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6340-807A-4E46-A2E5-D94BEF51DD6B}" type="datetime1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8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4CAB-4C1A-46E3-BF76-3961563EA56F}" type="datetime1">
              <a:rPr lang="ru-RU" smtClean="0"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6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A476-B6E7-4EC0-B2F9-E9E24E790D05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7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EF58-3C04-4FA5-808A-BB7C3C9D9DE9}" type="datetime1">
              <a:rPr lang="ru-RU" smtClean="0"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5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C4F1-83BF-4FC6-B3F7-07126ABDD313}" type="datetime1">
              <a:rPr lang="ru-RU" smtClean="0"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FF76-2B82-FA4C-AF93-A4A53CF0E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1</a:t>
            </a:fld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0" y="327534"/>
            <a:ext cx="9471908" cy="6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48" y="212270"/>
            <a:ext cx="8412480" cy="664572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0" y="179615"/>
            <a:ext cx="9878787" cy="651509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6" y="979715"/>
            <a:ext cx="9633857" cy="556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399" y="163287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mtClean="0">
                <a:solidFill>
                  <a:srgbClr val="C00000"/>
                </a:solidFill>
              </a:rPr>
              <a:t>            Адмиралтейство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4" y="798785"/>
            <a:ext cx="9312166" cy="5214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8924" y="147145"/>
            <a:ext cx="5496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Стрелка Васильевского острова 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4456" y="6243144"/>
            <a:ext cx="539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Цв</a:t>
            </a:r>
            <a:r>
              <a:rPr lang="ru-RU" dirty="0" smtClean="0"/>
              <a:t> карандаши</a:t>
            </a:r>
            <a:r>
              <a:rPr lang="en-US" dirty="0" smtClean="0"/>
              <a:t>,</a:t>
            </a:r>
            <a:r>
              <a:rPr lang="ru-RU" dirty="0" smtClean="0"/>
              <a:t> мелки</a:t>
            </a:r>
            <a:r>
              <a:rPr lang="en-US" dirty="0" smtClean="0"/>
              <a:t>. </a:t>
            </a:r>
            <a:r>
              <a:rPr lang="ru-RU" dirty="0" smtClean="0"/>
              <a:t>Работа детей 12 группы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2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ёна\Desktop\631221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Лешик\Desktop\п7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3"/>
            <a:ext cx="11972461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«Сияет город над Невой….»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шик\Desktop\20180420_073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5" y="908721"/>
            <a:ext cx="5568619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шик\Desktop\20180420_073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908721"/>
            <a:ext cx="56646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ешик\Desktop\20180420_073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1" y="3956619"/>
            <a:ext cx="6001181" cy="25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ешик\Desktop\20180420_0946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2" y="3956620"/>
            <a:ext cx="5280588" cy="25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ешик\Desktop\20180420_0729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1" y="3116089"/>
            <a:ext cx="4704524" cy="16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шик\Desktop\п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161122"/>
            <a:ext cx="11809312" cy="65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Лешик\Desktop\п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09127"/>
            <a:ext cx="1190532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3" y="273268"/>
            <a:ext cx="9228083" cy="6159063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030015"/>
            <a:ext cx="9147779" cy="4975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5752" y="313464"/>
            <a:ext cx="7375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Макет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 «Панорама Санкт-Петербурга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860" y="6157428"/>
            <a:ext cx="366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Работа 12 группы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51" y="894415"/>
            <a:ext cx="7606380" cy="5285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4854" y="295033"/>
            <a:ext cx="416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Коллаж « Рисунки детей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1738" y="6180083"/>
            <a:ext cx="215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Работа 12 группы</a:t>
            </a: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78" y="803189"/>
            <a:ext cx="9518822" cy="4955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697" y="25949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Этюд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« Вид Санкт-Петербурга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»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5255" y="5928117"/>
            <a:ext cx="63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Акварель </a:t>
            </a:r>
            <a:r>
              <a:rPr lang="en-US" dirty="0" smtClean="0"/>
              <a:t>:</a:t>
            </a:r>
            <a:r>
              <a:rPr lang="ru-RU" dirty="0" smtClean="0"/>
              <a:t> работа Корневой И</a:t>
            </a:r>
            <a:r>
              <a:rPr lang="en-US" dirty="0" smtClean="0"/>
              <a:t>.</a:t>
            </a:r>
            <a:r>
              <a:rPr lang="ru-RU" dirty="0" smtClean="0"/>
              <a:t>А </a:t>
            </a:r>
            <a:r>
              <a:rPr lang="en-US" dirty="0" smtClean="0"/>
              <a:t>(</a:t>
            </a:r>
            <a:r>
              <a:rPr lang="ru-RU" dirty="0" smtClean="0"/>
              <a:t>воспитатель 12 группы)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ёна\Desktop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4" y="604157"/>
            <a:ext cx="9829799" cy="57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3" y="753762"/>
            <a:ext cx="8933935" cy="5399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0663" y="236149"/>
            <a:ext cx="494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Адмиралтейство глазами детей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7805" y="6301946"/>
            <a:ext cx="544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Карандаш</a:t>
            </a:r>
            <a:r>
              <a:rPr lang="en-US" dirty="0" smtClean="0"/>
              <a:t>,</a:t>
            </a:r>
            <a:r>
              <a:rPr lang="ru-RU" dirty="0" smtClean="0"/>
              <a:t> мелки (рисунки детей)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62" y="-244928"/>
            <a:ext cx="841248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2014" y="2911366"/>
            <a:ext cx="164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 загадок </a:t>
            </a:r>
          </a:p>
          <a:p>
            <a:endParaRPr lang="ru-RU" dirty="0"/>
          </a:p>
        </p:txBody>
      </p:sp>
      <p:pic>
        <p:nvPicPr>
          <p:cNvPr id="3" name="Picture 9" descr="C:\Users\Алёна\Desktop\xipbhxocbuognp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266138"/>
            <a:ext cx="11560628" cy="649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FF76-2B82-FA4C-AF93-A4A53CF0ED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84</Words>
  <Application>Microsoft Office PowerPoint</Application>
  <PresentationFormat>Произвольный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«Сияет город над Невой….»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Николаева</dc:creator>
  <cp:lastModifiedBy>Алена</cp:lastModifiedBy>
  <cp:revision>17</cp:revision>
  <dcterms:created xsi:type="dcterms:W3CDTF">2018-03-26T10:22:23Z</dcterms:created>
  <dcterms:modified xsi:type="dcterms:W3CDTF">2018-04-24T05:47:14Z</dcterms:modified>
</cp:coreProperties>
</file>